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12C-DAA6-4891-80E8-ED69E3CC67BC}" type="datetimeFigureOut">
              <a:rPr lang="nl-NL" smtClean="0"/>
              <a:t>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3F65-60CB-43DC-905C-C51C5DD259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4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12C-DAA6-4891-80E8-ED69E3CC67BC}" type="datetimeFigureOut">
              <a:rPr lang="nl-NL" smtClean="0"/>
              <a:t>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3F65-60CB-43DC-905C-C51C5DD259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453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12C-DAA6-4891-80E8-ED69E3CC67BC}" type="datetimeFigureOut">
              <a:rPr lang="nl-NL" smtClean="0"/>
              <a:t>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3F65-60CB-43DC-905C-C51C5DD259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8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12C-DAA6-4891-80E8-ED69E3CC67BC}" type="datetimeFigureOut">
              <a:rPr lang="nl-NL" smtClean="0"/>
              <a:t>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3F65-60CB-43DC-905C-C51C5DD259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040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12C-DAA6-4891-80E8-ED69E3CC67BC}" type="datetimeFigureOut">
              <a:rPr lang="nl-NL" smtClean="0"/>
              <a:t>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3F65-60CB-43DC-905C-C51C5DD259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519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12C-DAA6-4891-80E8-ED69E3CC67BC}" type="datetimeFigureOut">
              <a:rPr lang="nl-NL" smtClean="0"/>
              <a:t>8-1-2016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3F65-60CB-43DC-905C-C51C5DD259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80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12C-DAA6-4891-80E8-ED69E3CC67BC}" type="datetimeFigureOut">
              <a:rPr lang="nl-NL" smtClean="0"/>
              <a:t>8-1-2016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3F65-60CB-43DC-905C-C51C5DD259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01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12C-DAA6-4891-80E8-ED69E3CC67BC}" type="datetimeFigureOut">
              <a:rPr lang="nl-NL" smtClean="0"/>
              <a:t>8-1-2016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3F65-60CB-43DC-905C-C51C5DD259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95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12C-DAA6-4891-80E8-ED69E3CC67BC}" type="datetimeFigureOut">
              <a:rPr lang="nl-NL" smtClean="0"/>
              <a:t>8-1-2016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3F65-60CB-43DC-905C-C51C5DD259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399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12C-DAA6-4891-80E8-ED69E3CC67BC}" type="datetimeFigureOut">
              <a:rPr lang="nl-NL" smtClean="0"/>
              <a:t>8-1-2016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3F65-60CB-43DC-905C-C51C5DD259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679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12C-DAA6-4891-80E8-ED69E3CC67BC}" type="datetimeFigureOut">
              <a:rPr lang="nl-NL" smtClean="0"/>
              <a:t>8-1-2016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3F65-60CB-43DC-905C-C51C5DD259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009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9712C-DAA6-4891-80E8-ED69E3CC67BC}" type="datetimeFigureOut">
              <a:rPr lang="nl-NL" smtClean="0"/>
              <a:t>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E3F65-60CB-43DC-905C-C51C5DD259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73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4mIp5AX-y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Voelen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777" y="3116689"/>
            <a:ext cx="4643892" cy="342088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8410" y="2150772"/>
            <a:ext cx="3121718" cy="416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59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 voelen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filmpje voelen</a:t>
            </a:r>
            <a:r>
              <a:rPr lang="nl-NL" dirty="0" smtClean="0"/>
              <a:t>://www.youtube.com/watch?v=H4mIp5AX-yA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62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Voelen en de groene factor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 warme handen</a:t>
            </a:r>
          </a:p>
          <a:p>
            <a:r>
              <a:rPr lang="nl-NL" dirty="0" smtClean="0"/>
              <a:t>Maak een viltsteen</a:t>
            </a:r>
          </a:p>
          <a:p>
            <a:r>
              <a:rPr lang="nl-NL" dirty="0" smtClean="0"/>
              <a:t>Verwerk een foto in het inspiratieboek</a:t>
            </a:r>
          </a:p>
          <a:p>
            <a:r>
              <a:rPr lang="nl-NL" dirty="0" smtClean="0"/>
              <a:t>voeg artikelen ideeën en inspiratie voor activiteiten rondom voelen toe aan het inspiratieboek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107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Handenwarmer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Om tijdens een winterwandeling de handen warm te houden werd vroeger een stevige </a:t>
            </a:r>
            <a:r>
              <a:rPr lang="nl-NL" sz="2400" b="1" dirty="0" smtClean="0"/>
              <a:t>kiezelsteen</a:t>
            </a:r>
            <a:r>
              <a:rPr lang="nl-NL" sz="2400" dirty="0" smtClean="0"/>
              <a:t> op de kachel gelegd en in de jaszak als </a:t>
            </a:r>
            <a:r>
              <a:rPr lang="nl-NL" sz="2400" b="1" dirty="0" smtClean="0"/>
              <a:t>handenwarmer</a:t>
            </a:r>
            <a:r>
              <a:rPr lang="nl-NL" sz="2400" dirty="0" smtClean="0"/>
              <a:t> meegenomen. </a:t>
            </a:r>
          </a:p>
          <a:p>
            <a:r>
              <a:rPr lang="nl-NL" sz="2400" dirty="0" smtClean="0"/>
              <a:t>De kiezelsteen wordt zacht verpakt in een hand gevilt wollen laagje in mooie kleuren.</a:t>
            </a:r>
          </a:p>
          <a:p>
            <a:r>
              <a:rPr lang="nl-NL" sz="2400" dirty="0" smtClean="0"/>
              <a:t>Je kan de steen verwarmen op de radiator of in de magnetron en meenemen in je jaszak tijdens de wandeling in de winterse kou.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5629" y="4451385"/>
            <a:ext cx="4752303" cy="240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92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42</Words>
  <Application>Microsoft Office PowerPoint</Application>
  <PresentationFormat>Breedbeeld</PresentationFormat>
  <Paragraphs>12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Voelen </vt:lpstr>
      <vt:lpstr>Filmpje voelen</vt:lpstr>
      <vt:lpstr>Voelen en de groene factor</vt:lpstr>
      <vt:lpstr>Handenwarmer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Voelen</dc:title>
  <dc:creator>Jacqueline de Wit</dc:creator>
  <cp:lastModifiedBy>Jacqueline de Wit</cp:lastModifiedBy>
  <cp:revision>7</cp:revision>
  <dcterms:created xsi:type="dcterms:W3CDTF">2015-12-17T13:49:33Z</dcterms:created>
  <dcterms:modified xsi:type="dcterms:W3CDTF">2016-01-08T15:27:49Z</dcterms:modified>
</cp:coreProperties>
</file>